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66" r:id="rId3"/>
    <p:sldId id="267" r:id="rId4"/>
    <p:sldId id="268" r:id="rId5"/>
    <p:sldId id="269" r:id="rId6"/>
    <p:sldId id="273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 Heap Construction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2023/05/07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handwriting, font, screenshot&#10;&#10;Description automatically generated">
            <a:extLst>
              <a:ext uri="{FF2B5EF4-FFF2-40B4-BE49-F238E27FC236}">
                <a16:creationId xmlns:a16="http://schemas.microsoft.com/office/drawing/2014/main" id="{1DA33315-4A26-2846-3A04-3DDF272C8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89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handwriting, font, screenshot&#10;&#10;Description automatically generated">
            <a:extLst>
              <a:ext uri="{FF2B5EF4-FFF2-40B4-BE49-F238E27FC236}">
                <a16:creationId xmlns:a16="http://schemas.microsoft.com/office/drawing/2014/main" id="{E66BA160-8EC9-EC40-6C02-7C98BF89A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966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handwriting, font, screenshot&#10;&#10;Description automatically generated">
            <a:extLst>
              <a:ext uri="{FF2B5EF4-FFF2-40B4-BE49-F238E27FC236}">
                <a16:creationId xmlns:a16="http://schemas.microsoft.com/office/drawing/2014/main" id="{3AE0EEF5-161D-07E7-F417-F9D171904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72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handwriting, font, screenshot&#10;&#10;Description automatically generated">
            <a:extLst>
              <a:ext uri="{FF2B5EF4-FFF2-40B4-BE49-F238E27FC236}">
                <a16:creationId xmlns:a16="http://schemas.microsoft.com/office/drawing/2014/main" id="{6E11517A-EBC3-E763-9F2E-B34D16E1A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11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handwriting, font, blackboard&#10;&#10;Description automatically generated">
            <a:extLst>
              <a:ext uri="{FF2B5EF4-FFF2-40B4-BE49-F238E27FC236}">
                <a16:creationId xmlns:a16="http://schemas.microsoft.com/office/drawing/2014/main" id="{E7BA8C28-0527-D3FD-65DD-0FDEFF712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54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board with writing on it&#10;&#10;Description automatically generated with low confidence">
            <a:extLst>
              <a:ext uri="{FF2B5EF4-FFF2-40B4-BE49-F238E27FC236}">
                <a16:creationId xmlns:a16="http://schemas.microsoft.com/office/drawing/2014/main" id="{E6709455-1FEB-BA7D-2DF4-92C3C34B1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599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959E789-7F2B-E290-C880-91391D896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51" y="940928"/>
            <a:ext cx="8740897" cy="326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590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229C8873-4963-E014-7D57-CC3347FE2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465" y="1150497"/>
            <a:ext cx="8657070" cy="284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251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F76E4D74-F5FE-D78B-7EB6-92DA652F2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54" y="1645840"/>
            <a:ext cx="8664691" cy="185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458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66D2FD4D-36FE-3F0A-7460-CDA7C8288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27" y="1093342"/>
            <a:ext cx="8611346" cy="295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091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font, screenshot&#10;&#10;Description automatically generated">
            <a:extLst>
              <a:ext uri="{FF2B5EF4-FFF2-40B4-BE49-F238E27FC236}">
                <a16:creationId xmlns:a16="http://schemas.microsoft.com/office/drawing/2014/main" id="{E93C8858-48E8-C1EE-7577-A355C6718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89" y="1882080"/>
            <a:ext cx="8565622" cy="137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57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handwriting, font, screenshot&#10;&#10;Description automatically generated">
            <a:extLst>
              <a:ext uri="{FF2B5EF4-FFF2-40B4-BE49-F238E27FC236}">
                <a16:creationId xmlns:a16="http://schemas.microsoft.com/office/drawing/2014/main" id="{B1B2371A-EF6D-5F47-8846-1D8491FC3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321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handwriting, font, screenshot&#10;&#10;Description automatically generated">
            <a:extLst>
              <a:ext uri="{FF2B5EF4-FFF2-40B4-BE49-F238E27FC236}">
                <a16:creationId xmlns:a16="http://schemas.microsoft.com/office/drawing/2014/main" id="{1A5B24A9-8D8A-017D-F653-DF74F705A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50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handwriting, font, screenshot&#10;&#10;Description automatically generated">
            <a:extLst>
              <a:ext uri="{FF2B5EF4-FFF2-40B4-BE49-F238E27FC236}">
                <a16:creationId xmlns:a16="http://schemas.microsoft.com/office/drawing/2014/main" id="{6D9A4D4A-0D0C-B424-97FD-BA5331E21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497434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On-screen Show (16:9)</PresentationFormat>
  <Paragraphs>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Roboto</vt:lpstr>
      <vt:lpstr>Arial</vt:lpstr>
      <vt:lpstr>Geometric</vt:lpstr>
      <vt:lpstr>Min Heap Construction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 Heap Construction</dc:title>
  <cp:lastModifiedBy>차우티리산</cp:lastModifiedBy>
  <cp:revision>1</cp:revision>
  <dcterms:modified xsi:type="dcterms:W3CDTF">2023-05-07T05:38:48Z</dcterms:modified>
</cp:coreProperties>
</file>